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6D8B-6981-4406-9CB1-B5FC18CC167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814C-A672-4598-8E94-ABB9250E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9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6D8B-6981-4406-9CB1-B5FC18CC167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814C-A672-4598-8E94-ABB9250E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2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6D8B-6981-4406-9CB1-B5FC18CC167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814C-A672-4598-8E94-ABB9250E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1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6D8B-6981-4406-9CB1-B5FC18CC167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814C-A672-4598-8E94-ABB9250E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2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6D8B-6981-4406-9CB1-B5FC18CC167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814C-A672-4598-8E94-ABB9250E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6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6D8B-6981-4406-9CB1-B5FC18CC167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814C-A672-4598-8E94-ABB9250E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9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6D8B-6981-4406-9CB1-B5FC18CC167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814C-A672-4598-8E94-ABB9250E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7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6D8B-6981-4406-9CB1-B5FC18CC167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814C-A672-4598-8E94-ABB9250E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7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6D8B-6981-4406-9CB1-B5FC18CC167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814C-A672-4598-8E94-ABB9250E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5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6D8B-6981-4406-9CB1-B5FC18CC167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814C-A672-4598-8E94-ABB9250E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2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6D8B-6981-4406-9CB1-B5FC18CC167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814C-A672-4598-8E94-ABB9250E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8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C6D8B-6981-4406-9CB1-B5FC18CC1679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814C-A672-4598-8E94-ABB9250ED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982" y="13741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по теме: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линия треугольника.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медиан треугольника.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2" y="2429452"/>
            <a:ext cx="4149613" cy="4064180"/>
          </a:xfrm>
        </p:spPr>
      </p:pic>
      <p:sp>
        <p:nvSpPr>
          <p:cNvPr id="6" name="Прямоугольник 5"/>
          <p:cNvSpPr/>
          <p:nvPr/>
        </p:nvSpPr>
        <p:spPr>
          <a:xfrm>
            <a:off x="5306292" y="53670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 3 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Лысково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Королёв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38152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837"/>
            <a:ext cx="7072442" cy="47105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04" y="835677"/>
            <a:ext cx="2168487" cy="219493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0694" y="2202728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 (устно)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Найти: а)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 = 10,6;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ВС, если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 = 4,2.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16066" y="1495099"/>
                <a:ext cx="5604164" cy="45836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 2 (устно)</a:t>
                </a:r>
              </a:p>
              <a:p>
                <a:pPr marL="0" indent="0">
                  <a:buNone/>
                </a:pP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 //AC, MK // BC.</a:t>
                </a:r>
              </a:p>
              <a:p>
                <a:pPr marL="0" indent="0">
                  <a:buNone/>
                </a:pP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Найти: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АВС</m:t>
                        </m:r>
                      </m:sub>
                    </m:sSub>
                    <m:r>
                      <a:rPr lang="ru-RU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6066" y="1495099"/>
                <a:ext cx="5604164" cy="4583690"/>
              </a:xfrm>
              <a:blipFill>
                <a:blip r:embed="rId2"/>
                <a:stretch>
                  <a:fillRect l="-2176" t="-22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81" y="1356554"/>
            <a:ext cx="5131504" cy="4113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23" y="245064"/>
            <a:ext cx="2196196" cy="22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301" y="1414031"/>
            <a:ext cx="46897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 (устно)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 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Найти: МР.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027446" cy="3141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4" y="365125"/>
            <a:ext cx="2085360" cy="21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41" y="498764"/>
            <a:ext cx="8118764" cy="5510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19" y="748145"/>
            <a:ext cx="3713026" cy="331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59" y="3776982"/>
            <a:ext cx="5846451" cy="30810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49237"/>
            <a:ext cx="9703875" cy="11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30" b="1"/>
          <a:stretch/>
        </p:blipFill>
        <p:spPr>
          <a:xfrm>
            <a:off x="1163782" y="1690688"/>
            <a:ext cx="9419785" cy="389774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834" y="119357"/>
            <a:ext cx="1921930" cy="1877858"/>
          </a:xfrm>
        </p:spPr>
      </p:pic>
    </p:spTree>
    <p:extLst>
      <p:ext uri="{BB962C8B-B14F-4D97-AF65-F5344CB8AC3E}">
        <p14:creationId xmlns:p14="http://schemas.microsoft.com/office/powerpoint/2010/main" val="31231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задние: № 569 , 64.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27" y="1270000"/>
            <a:ext cx="6546274" cy="5153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72" y="1551709"/>
            <a:ext cx="3550752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87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Office Theme</vt:lpstr>
      <vt:lpstr>Решение задач по теме:  Средняя линия треугольника. Свойства медиан треугольника.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работа.</vt:lpstr>
      <vt:lpstr>Домашнее задние: № 569 , 64.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14</cp:revision>
  <dcterms:created xsi:type="dcterms:W3CDTF">2022-02-12T18:08:01Z</dcterms:created>
  <dcterms:modified xsi:type="dcterms:W3CDTF">2022-02-26T14:54:16Z</dcterms:modified>
</cp:coreProperties>
</file>