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153F-1ECB-44E9-8E4F-2879BCE75ABB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9963-4AA2-40EA-B641-F26692C45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239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153F-1ECB-44E9-8E4F-2879BCE75ABB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9963-4AA2-40EA-B641-F26692C45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957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153F-1ECB-44E9-8E4F-2879BCE75ABB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9963-4AA2-40EA-B641-F26692C45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14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153F-1ECB-44E9-8E4F-2879BCE75ABB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9963-4AA2-40EA-B641-F26692C45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793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153F-1ECB-44E9-8E4F-2879BCE75ABB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9963-4AA2-40EA-B641-F26692C45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772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153F-1ECB-44E9-8E4F-2879BCE75ABB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9963-4AA2-40EA-B641-F26692C45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37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153F-1ECB-44E9-8E4F-2879BCE75ABB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9963-4AA2-40EA-B641-F26692C45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034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153F-1ECB-44E9-8E4F-2879BCE75ABB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9963-4AA2-40EA-B641-F26692C45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317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153F-1ECB-44E9-8E4F-2879BCE75ABB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9963-4AA2-40EA-B641-F26692C45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240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153F-1ECB-44E9-8E4F-2879BCE75ABB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9963-4AA2-40EA-B641-F26692C45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046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153F-1ECB-44E9-8E4F-2879BCE75ABB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9963-4AA2-40EA-B641-F26692C45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897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E153F-1ECB-44E9-8E4F-2879BCE75ABB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C9963-4AA2-40EA-B641-F26692C45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522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38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88962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88060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80871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23964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39671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9231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4078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41023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07671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11043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36001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11506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77202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90356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88438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37031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2892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448030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Широкоэкранный</PresentationFormat>
  <Paragraphs>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DELL</cp:lastModifiedBy>
  <cp:revision>3</cp:revision>
  <dcterms:created xsi:type="dcterms:W3CDTF">2022-02-19T16:23:48Z</dcterms:created>
  <dcterms:modified xsi:type="dcterms:W3CDTF">2022-02-26T15:11:13Z</dcterms:modified>
</cp:coreProperties>
</file>