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2" r:id="rId9"/>
    <p:sldId id="273" r:id="rId10"/>
    <p:sldId id="274" r:id="rId11"/>
    <p:sldId id="275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70" r:id="rId20"/>
    <p:sldId id="2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04E-65FE-4E3D-B5A8-B783838354E1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E2E3-1956-465B-A7A4-8B79C8A6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7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04E-65FE-4E3D-B5A8-B783838354E1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E2E3-1956-465B-A7A4-8B79C8A6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4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04E-65FE-4E3D-B5A8-B783838354E1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E2E3-1956-465B-A7A4-8B79C8A6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7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04E-65FE-4E3D-B5A8-B783838354E1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E2E3-1956-465B-A7A4-8B79C8A6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4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04E-65FE-4E3D-B5A8-B783838354E1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E2E3-1956-465B-A7A4-8B79C8A6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04E-65FE-4E3D-B5A8-B783838354E1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E2E3-1956-465B-A7A4-8B79C8A6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0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04E-65FE-4E3D-B5A8-B783838354E1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E2E3-1956-465B-A7A4-8B79C8A6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7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04E-65FE-4E3D-B5A8-B783838354E1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E2E3-1956-465B-A7A4-8B79C8A6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04E-65FE-4E3D-B5A8-B783838354E1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E2E3-1956-465B-A7A4-8B79C8A6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4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04E-65FE-4E3D-B5A8-B783838354E1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E2E3-1956-465B-A7A4-8B79C8A6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3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04E-65FE-4E3D-B5A8-B783838354E1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E2E3-1956-465B-A7A4-8B79C8A6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2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5304E-65FE-4E3D-B5A8-B783838354E1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2E2E3-1956-465B-A7A4-8B79C8A6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2186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79922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1015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793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1135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3567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7199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807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73315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4504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43768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2430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2938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2649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1572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1348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974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4381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6420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2</cp:revision>
  <dcterms:created xsi:type="dcterms:W3CDTF">2022-02-18T09:20:33Z</dcterms:created>
  <dcterms:modified xsi:type="dcterms:W3CDTF">2022-02-19T09:34:32Z</dcterms:modified>
</cp:coreProperties>
</file>